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956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48680" y="1346538"/>
            <a:ext cx="5687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프로젝트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4716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댓글 등록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590" y="1373283"/>
            <a:ext cx="1149616" cy="7874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9971" y="2179676"/>
            <a:ext cx="510319" cy="13197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815" y="712970"/>
            <a:ext cx="11305265" cy="56732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7868" y="710515"/>
            <a:ext cx="11431982" cy="573088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6928" y="711421"/>
            <a:ext cx="11500114" cy="577103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36637" y="4493114"/>
            <a:ext cx="9069612" cy="126360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74433" y="4478814"/>
            <a:ext cx="9119168" cy="135053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842250" y="2132542"/>
            <a:ext cx="250190" cy="361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364653" y="2521796"/>
            <a:ext cx="4585412" cy="36237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정보를 </a:t>
            </a:r>
            <a:r>
              <a:rPr lang="en-US" altLang="ko-KR"/>
              <a:t>insertbbs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0" y="2085787"/>
            <a:ext cx="8507012" cy="188560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963583" y="3246331"/>
            <a:ext cx="4942841" cy="365337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댓글 정보를 </a:t>
            </a:r>
            <a:r>
              <a:rPr lang="en-US" altLang="ko-KR"/>
              <a:t>insertcomment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1" grpId="1" animBg="1"/>
      <p:bldP spid="7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1785937" y="5603874"/>
            <a:ext cx="476249" cy="261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4701" y="1456536"/>
            <a:ext cx="7033882" cy="394492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452" y="752519"/>
            <a:ext cx="11224724" cy="5638711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2200275" y="5743575"/>
            <a:ext cx="457200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7764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이미지 등록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3140" y="711997"/>
            <a:ext cx="11465719" cy="575974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1234" y="729425"/>
            <a:ext cx="11489531" cy="57507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364660" y="2521796"/>
            <a:ext cx="4594929" cy="9072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이미지를 서버에 저장하는방식 사용</a:t>
            </a:r>
            <a:br>
              <a:rPr lang="ko-KR" altLang="en-US"/>
            </a:br>
            <a:r>
              <a:rPr lang="en-US" altLang="ko-KR"/>
              <a:t>saveImg </a:t>
            </a:r>
            <a:r>
              <a:rPr lang="ko-KR" altLang="en-US"/>
              <a:t>메서드로 서버에 파일을 저장하고</a:t>
            </a:r>
            <a:br>
              <a:rPr lang="ko-KR" altLang="en-US"/>
            </a:br>
            <a:r>
              <a:rPr lang="en-US" altLang="ko-KR"/>
              <a:t>inserbbs</a:t>
            </a:r>
            <a:r>
              <a:rPr lang="ko-KR" altLang="en-US"/>
              <a:t> 메서드로 게시글 정보를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81229" y="3955171"/>
            <a:ext cx="3354729" cy="23409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49631" y="5179218"/>
            <a:ext cx="5348060" cy="638652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static/bbs/</a:t>
            </a:r>
            <a:r>
              <a:rPr lang="ko-KR" altLang="en-US"/>
              <a:t>유저</a:t>
            </a:r>
            <a:r>
              <a:rPr lang="en-US" altLang="ko-KR"/>
              <a:t>id/</a:t>
            </a:r>
            <a:r>
              <a:rPr lang="ko-KR" altLang="en-US"/>
              <a:t>게시글명 경로에</a:t>
            </a:r>
            <a:br>
              <a:rPr lang="ko-KR" altLang="en-US"/>
            </a:br>
            <a:r>
              <a:rPr lang="ko-KR" altLang="en-US"/>
              <a:t>이미지 이름을 순서대로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2,</a:t>
            </a:r>
            <a:r>
              <a:rPr lang="ko-KR" altLang="en-US"/>
              <a:t> </a:t>
            </a:r>
            <a:r>
              <a:rPr lang="en-US" altLang="ko-KR"/>
              <a:t>3...</a:t>
            </a:r>
            <a:r>
              <a:rPr lang="ko-KR" altLang="en-US"/>
              <a:t>으로 지정해서 저장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1" animBg="1"/>
      <p:bldP spid="53" grpId="2" animBg="1"/>
      <p:bldP spid="60" grpId="3" animBg="1"/>
      <p:bldP spid="62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카테고리 선택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06439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97016" y="837212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18784"/>
            <a:ext cx="11709793" cy="59189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94002" y="1016000"/>
            <a:ext cx="544946" cy="3661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795936"/>
            <a:ext cx="11724560" cy="59417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67" y="4041926"/>
            <a:ext cx="7375266" cy="6555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012" y="2384612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findByCategory</a:t>
            </a:r>
            <a:r>
              <a:rPr lang="ko-KR" altLang="en-US"/>
              <a:t>메서드로  카테고리의 해당하는 데이터를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findfree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523" y="1205521"/>
            <a:ext cx="7377430" cy="84378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1" animBg="1"/>
      <p:bldP spid="23" grpId="2" animBg="1"/>
      <p:bldP spid="27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검색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37212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924141" y="849726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37212"/>
            <a:ext cx="11061118" cy="56112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837211"/>
            <a:ext cx="11061118" cy="5599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22550" y="1474453"/>
            <a:ext cx="9103655" cy="9030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50369" y="3901812"/>
            <a:ext cx="9992912" cy="6653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2529" y="2764694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findByTitleContaining</a:t>
            </a:r>
            <a:r>
              <a:rPr lang="ko-KR" altLang="en-US"/>
              <a:t>메서드로  입력받은 검색어를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findByTitle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1" animBg="1"/>
      <p:bldP spid="2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아이디 변경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484" y="919204"/>
            <a:ext cx="10885031" cy="551054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57589" y="3116610"/>
            <a:ext cx="399245" cy="354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7612" y="919204"/>
            <a:ext cx="10885031" cy="55190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612" y="935302"/>
            <a:ext cx="10896229" cy="55190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854" y="910660"/>
            <a:ext cx="10896229" cy="552181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925598" y="3837904"/>
            <a:ext cx="1751526" cy="4078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1036" y="932578"/>
            <a:ext cx="10912805" cy="5527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916" y="935302"/>
            <a:ext cx="10929925" cy="55360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69001" y="3429000"/>
            <a:ext cx="6453997" cy="18371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951761" y="1113769"/>
            <a:ext cx="6621422" cy="10070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69001" y="5487216"/>
            <a:ext cx="7793693" cy="9021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예시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ChangeUserId</a:t>
            </a:r>
            <a:r>
              <a:rPr lang="ko-KR" altLang="en-US"/>
              <a:t> 메서드</a:t>
            </a:r>
            <a:br>
              <a:rPr lang="ko-KR" altLang="en-US"/>
            </a:br>
            <a:r>
              <a:rPr lang="ko-KR" altLang="en-US"/>
              <a:t>자신이 작성한 게시글을 </a:t>
            </a:r>
            <a:r>
              <a:rPr lang="en-US" altLang="ko-KR"/>
              <a:t>List</a:t>
            </a:r>
            <a:r>
              <a:rPr lang="ko-KR" altLang="en-US"/>
              <a:t>형식으로 받아온뒤</a:t>
            </a:r>
            <a:br>
              <a:rPr lang="ko-KR" altLang="en-US"/>
            </a:br>
            <a:r>
              <a:rPr lang="ko-KR" altLang="en-US"/>
              <a:t>반복문을 이용해 게시글의 작성자를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05499" y="2398450"/>
            <a:ext cx="7529110" cy="9090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userDB</a:t>
            </a:r>
            <a:r>
              <a:rPr lang="ko-KR" altLang="en-US"/>
              <a:t>에서 </a:t>
            </a:r>
            <a:r>
              <a:rPr lang="en-US" altLang="ko-KR"/>
              <a:t>userid</a:t>
            </a:r>
            <a:r>
              <a:rPr lang="ko-KR" altLang="en-US"/>
              <a:t>를 변경</a:t>
            </a:r>
            <a:br>
              <a:rPr lang="ko-KR" altLang="en-US"/>
            </a:br>
            <a:r>
              <a:rPr lang="en-US" altLang="ko-KR"/>
              <a:t>bbsDB</a:t>
            </a:r>
            <a:r>
              <a:rPr lang="ko-KR" altLang="en-US"/>
              <a:t>에서 자신이 작성한 글의 작성자 </a:t>
            </a:r>
            <a:r>
              <a:rPr lang="en-US" altLang="ko-KR"/>
              <a:t>id</a:t>
            </a:r>
            <a:r>
              <a:rPr lang="ko-KR" altLang="en-US"/>
              <a:t>를 전부 변경한</a:t>
            </a:r>
            <a:r>
              <a:rPr lang="en-US" altLang="ko-KR"/>
              <a:t> id</a:t>
            </a:r>
            <a:r>
              <a:rPr lang="ko-KR" altLang="en-US"/>
              <a:t>로 변경</a:t>
            </a:r>
            <a:br>
              <a:rPr lang="ko-KR" altLang="en-US"/>
            </a:br>
            <a:r>
              <a:rPr lang="en-US" altLang="ko-KR"/>
              <a:t>commentDB</a:t>
            </a:r>
            <a:r>
              <a:rPr lang="ko-KR" altLang="en-US"/>
              <a:t>에서 자신이 작성한 댓글의 작성자</a:t>
            </a:r>
            <a:r>
              <a:rPr lang="en-US" altLang="ko-KR"/>
              <a:t> id</a:t>
            </a:r>
            <a:r>
              <a:rPr lang="ko-KR" altLang="en-US"/>
              <a:t>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1" animBg="1"/>
      <p:bldP spid="32" grpId="2" animBg="1"/>
      <p:bldP spid="33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47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데이터베이스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Entity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관계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819276" y="4271116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16650D-0921-6A22-B444-57B39B29485D}"/>
              </a:ext>
            </a:extLst>
          </p:cNvPr>
          <p:cNvGrpSpPr/>
          <p:nvPr/>
        </p:nvGrpSpPr>
        <p:grpSpPr>
          <a:xfrm>
            <a:off x="8798006" y="1550004"/>
            <a:ext cx="2514600" cy="497807"/>
            <a:chOff x="1402764" y="5287378"/>
            <a:chExt cx="2514600" cy="4978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93B473-E963-5FD8-E929-43B640BE5677}"/>
                </a:ext>
              </a:extLst>
            </p:cNvPr>
            <p:cNvSpPr/>
            <p:nvPr/>
          </p:nvSpPr>
          <p:spPr>
            <a:xfrm>
              <a:off x="1402764" y="5287378"/>
              <a:ext cx="2514600" cy="4978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23D02-A0C6-0F26-7BE0-1C67718C844D}"/>
                </a:ext>
              </a:extLst>
            </p:cNvPr>
            <p:cNvSpPr txBox="1"/>
            <p:nvPr/>
          </p:nvSpPr>
          <p:spPr>
            <a:xfrm>
              <a:off x="1732676" y="5325478"/>
              <a:ext cx="188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COMMENT_LIST</a:t>
              </a:r>
              <a:endParaRPr lang="ko-KR" altLang="en-US" sz="20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D287B50-ECE1-73C0-E13E-6BD8E9AE8ECB}"/>
              </a:ext>
            </a:extLst>
          </p:cNvPr>
          <p:cNvSpPr txBox="1"/>
          <p:nvPr/>
        </p:nvSpPr>
        <p:spPr>
          <a:xfrm>
            <a:off x="8977368" y="2598242"/>
            <a:ext cx="2335238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COMMENT_NUM      </a:t>
            </a:r>
            <a:r>
              <a:rPr lang="en-US" altLang="ko-KR" sz="1600" dirty="0"/>
              <a:t>Long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7F490F-0DF0-A122-E882-BD243B4D6EDD}"/>
              </a:ext>
            </a:extLst>
          </p:cNvPr>
          <p:cNvSpPr txBox="1"/>
          <p:nvPr/>
        </p:nvSpPr>
        <p:spPr>
          <a:xfrm>
            <a:off x="8986902" y="2998676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BBS_NUM      </a:t>
            </a:r>
            <a:r>
              <a:rPr lang="en-US" altLang="ko-KR" dirty="0"/>
              <a:t> Long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C6E6CD-02B5-FF57-DE1E-F4E676BB7941}"/>
              </a:ext>
            </a:extLst>
          </p:cNvPr>
          <p:cNvSpPr txBox="1"/>
          <p:nvPr/>
        </p:nvSpPr>
        <p:spPr>
          <a:xfrm>
            <a:off x="8996436" y="3442530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ID</a:t>
            </a:r>
            <a:r>
              <a:rPr lang="en-US" altLang="ko-KR" dirty="0"/>
              <a:t>	        varchar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B704AA-52D8-3D45-AD11-5859E314BB72}"/>
              </a:ext>
            </a:extLst>
          </p:cNvPr>
          <p:cNvSpPr txBox="1"/>
          <p:nvPr/>
        </p:nvSpPr>
        <p:spPr>
          <a:xfrm>
            <a:off x="8986902" y="3900085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CONTENT </a:t>
            </a:r>
            <a:r>
              <a:rPr lang="en-US" altLang="ko-KR" dirty="0"/>
              <a:t>       text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169FA-E007-9E4B-23E0-6EBD30B17B6B}"/>
              </a:ext>
            </a:extLst>
          </p:cNvPr>
          <p:cNvSpPr txBox="1"/>
          <p:nvPr/>
        </p:nvSpPr>
        <p:spPr>
          <a:xfrm>
            <a:off x="8996436" y="4354001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DATE </a:t>
            </a:r>
            <a:r>
              <a:rPr lang="en-US" altLang="ko-KR" dirty="0"/>
              <a:t>               char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086154-DE11-27E9-B159-C7D0BF7596E1}"/>
              </a:ext>
            </a:extLst>
          </p:cNvPr>
          <p:cNvGrpSpPr/>
          <p:nvPr/>
        </p:nvGrpSpPr>
        <p:grpSpPr>
          <a:xfrm>
            <a:off x="4630369" y="1347574"/>
            <a:ext cx="2994024" cy="4699000"/>
            <a:chOff x="1163052" y="1324978"/>
            <a:chExt cx="2994024" cy="469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1163052" y="1324978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54894-0171-1E1A-CBB1-970768B52DC7}"/>
                </a:ext>
              </a:extLst>
            </p:cNvPr>
            <p:cNvSpPr txBox="1"/>
            <p:nvPr/>
          </p:nvSpPr>
          <p:spPr>
            <a:xfrm>
              <a:off x="2235909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34EFA0-BC9C-1143-57EF-3CEACCB6E416}"/>
                </a:ext>
              </a:extLst>
            </p:cNvPr>
            <p:cNvGrpSpPr/>
            <p:nvPr/>
          </p:nvGrpSpPr>
          <p:grpSpPr>
            <a:xfrm>
              <a:off x="1415974" y="1550814"/>
              <a:ext cx="2514600" cy="497807"/>
              <a:chOff x="1402764" y="5287378"/>
              <a:chExt cx="2514600" cy="49780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677B01-8FB5-8DC6-B676-456D321BD005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3C824-937A-E110-963F-5F8649640E2E}"/>
                  </a:ext>
                </a:extLst>
              </p:cNvPr>
              <p:cNvSpPr txBox="1"/>
              <p:nvPr/>
            </p:nvSpPr>
            <p:spPr>
              <a:xfrm>
                <a:off x="2045677" y="5325478"/>
                <a:ext cx="12586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BBS_USER</a:t>
                </a:r>
                <a:endParaRPr lang="ko-KR" altLang="en-US" sz="20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88F77E-A307-CB85-B2BE-BCE7579AF663}"/>
                </a:ext>
              </a:extLst>
            </p:cNvPr>
            <p:cNvSpPr txBox="1"/>
            <p:nvPr/>
          </p:nvSpPr>
          <p:spPr>
            <a:xfrm>
              <a:off x="1505655" y="2363066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varchar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6EB768-251D-2911-1E2C-D675BE84C6C8}"/>
                </a:ext>
              </a:extLst>
            </p:cNvPr>
            <p:cNvSpPr txBox="1"/>
            <p:nvPr/>
          </p:nvSpPr>
          <p:spPr>
            <a:xfrm>
              <a:off x="1478642" y="3136901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PWD</a:t>
              </a:r>
              <a:r>
                <a:rPr lang="en-US" altLang="ko-KR" dirty="0"/>
                <a:t>               varchar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B3BEC-05B7-973D-F872-F78EBF272C14}"/>
                </a:ext>
              </a:extLst>
            </p:cNvPr>
            <p:cNvSpPr txBox="1"/>
            <p:nvPr/>
          </p:nvSpPr>
          <p:spPr>
            <a:xfrm>
              <a:off x="1478642" y="3849693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INTRODUCE</a:t>
              </a:r>
              <a:r>
                <a:rPr lang="en-US" altLang="ko-KR" dirty="0"/>
                <a:t>   text</a:t>
              </a:r>
              <a:endParaRPr lang="ko-KR" altLang="en-US" dirty="0"/>
            </a:p>
          </p:txBody>
        </p:sp>
        <p:pic>
          <p:nvPicPr>
            <p:cNvPr id="45" name="그래픽 44" descr="키">
              <a:extLst>
                <a:ext uri="{FF2B5EF4-FFF2-40B4-BE49-F238E27FC236}">
                  <a16:creationId xmlns:a16="http://schemas.microsoft.com/office/drawing/2014/main" id="{154E5701-4549-F00B-217F-076E8684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1842640" y="2829359"/>
              <a:ext cx="254076" cy="25407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4CDEF32-3B8E-64C5-C502-E7271AB93352}"/>
              </a:ext>
            </a:extLst>
          </p:cNvPr>
          <p:cNvGrpSpPr/>
          <p:nvPr/>
        </p:nvGrpSpPr>
        <p:grpSpPr>
          <a:xfrm>
            <a:off x="756070" y="1351644"/>
            <a:ext cx="2994024" cy="4699000"/>
            <a:chOff x="4860673" y="1243216"/>
            <a:chExt cx="2994024" cy="4699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C9E76E-8EE8-7CCC-512E-560C10F30FD6}"/>
                </a:ext>
              </a:extLst>
            </p:cNvPr>
            <p:cNvSpPr/>
            <p:nvPr/>
          </p:nvSpPr>
          <p:spPr>
            <a:xfrm>
              <a:off x="4860673" y="1243216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A4542A-93EF-F6D8-0FCA-0E92CE1BCF23}"/>
                </a:ext>
              </a:extLst>
            </p:cNvPr>
            <p:cNvSpPr txBox="1"/>
            <p:nvPr/>
          </p:nvSpPr>
          <p:spPr>
            <a:xfrm>
              <a:off x="5946562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A3AD06-ADFF-2A69-F801-5B968F9DD7F3}"/>
                </a:ext>
              </a:extLst>
            </p:cNvPr>
            <p:cNvGrpSpPr/>
            <p:nvPr/>
          </p:nvGrpSpPr>
          <p:grpSpPr>
            <a:xfrm>
              <a:off x="5113417" y="1540065"/>
              <a:ext cx="2514600" cy="497807"/>
              <a:chOff x="1402764" y="5287378"/>
              <a:chExt cx="2514600" cy="49780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4D2B499-8C71-4332-171F-145F749D1EFD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76488-6F90-00E3-437D-D0A6CBC98627}"/>
                  </a:ext>
                </a:extLst>
              </p:cNvPr>
              <p:cNvSpPr txBox="1"/>
              <p:nvPr/>
            </p:nvSpPr>
            <p:spPr>
              <a:xfrm>
                <a:off x="2113067" y="5325478"/>
                <a:ext cx="11238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BBS_LIST</a:t>
                </a:r>
                <a:endParaRPr lang="ko-KR" altLang="en-US" sz="20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F2B5AF-3FDA-113A-3404-487B4FBFC6A5}"/>
                </a:ext>
              </a:extLst>
            </p:cNvPr>
            <p:cNvSpPr txBox="1"/>
            <p:nvPr/>
          </p:nvSpPr>
          <p:spPr>
            <a:xfrm>
              <a:off x="5292779" y="202949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BBS_NUM      </a:t>
              </a:r>
              <a:r>
                <a:rPr lang="en-US" altLang="ko-KR" dirty="0"/>
                <a:t> Long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77086B-B371-0DE5-5C99-F6EBAC490E17}"/>
                </a:ext>
              </a:extLst>
            </p:cNvPr>
            <p:cNvSpPr txBox="1"/>
            <p:nvPr/>
          </p:nvSpPr>
          <p:spPr>
            <a:xfrm>
              <a:off x="5300060" y="287113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TITLE     </a:t>
              </a:r>
              <a:r>
                <a:rPr lang="en-US" altLang="ko-KR" dirty="0"/>
                <a:t>           varchar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B77F45-B981-3EBC-A893-D3E8DFC520EE}"/>
                </a:ext>
              </a:extLst>
            </p:cNvPr>
            <p:cNvSpPr txBox="1"/>
            <p:nvPr/>
          </p:nvSpPr>
          <p:spPr>
            <a:xfrm>
              <a:off x="5300060" y="245450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  varchar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16514-0C75-D658-B3AE-8EEBC53C4A8D}"/>
                </a:ext>
              </a:extLst>
            </p:cNvPr>
            <p:cNvSpPr txBox="1"/>
            <p:nvPr/>
          </p:nvSpPr>
          <p:spPr>
            <a:xfrm>
              <a:off x="5300060" y="330834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CATEGORY</a:t>
              </a:r>
              <a:r>
                <a:rPr lang="en-US" altLang="ko-KR" dirty="0"/>
                <a:t>      char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73A9E0-8CC7-BFA3-3A8F-D89EAE104B59}"/>
                </a:ext>
              </a:extLst>
            </p:cNvPr>
            <p:cNvSpPr txBox="1"/>
            <p:nvPr/>
          </p:nvSpPr>
          <p:spPr>
            <a:xfrm>
              <a:off x="5292779" y="374171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DATE    </a:t>
              </a:r>
              <a:r>
                <a:rPr lang="en-US" altLang="ko-KR" dirty="0"/>
                <a:t>             char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3DFE8D-1AAC-35C9-BBC1-F0CBF75DFC29}"/>
                </a:ext>
              </a:extLst>
            </p:cNvPr>
            <p:cNvSpPr txBox="1"/>
            <p:nvPr/>
          </p:nvSpPr>
          <p:spPr>
            <a:xfrm>
              <a:off x="5289650" y="416671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CONTENT </a:t>
              </a:r>
              <a:r>
                <a:rPr lang="en-US" altLang="ko-KR" dirty="0"/>
                <a:t>        text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398C48-A0B0-CA64-F098-B4E5F9C5EDA9}"/>
                </a:ext>
              </a:extLst>
            </p:cNvPr>
            <p:cNvSpPr txBox="1"/>
            <p:nvPr/>
          </p:nvSpPr>
          <p:spPr>
            <a:xfrm>
              <a:off x="5289650" y="455758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FONTSIZE </a:t>
              </a:r>
              <a:r>
                <a:rPr lang="en-US" altLang="ko-KR" dirty="0"/>
                <a:t>        char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570A62-2512-20C5-5D8B-60BFBF92CE2E}"/>
                </a:ext>
              </a:extLst>
            </p:cNvPr>
            <p:cNvSpPr txBox="1"/>
            <p:nvPr/>
          </p:nvSpPr>
          <p:spPr>
            <a:xfrm>
              <a:off x="5289650" y="496427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FILECOUNT </a:t>
              </a:r>
              <a:r>
                <a:rPr lang="en-US" altLang="ko-KR" dirty="0"/>
                <a:t>     char</a:t>
              </a:r>
              <a:endParaRPr lang="ko-KR" altLang="en-US" dirty="0"/>
            </a:p>
          </p:txBody>
        </p:sp>
        <p:pic>
          <p:nvPicPr>
            <p:cNvPr id="46" name="그래픽 45" descr="키">
              <a:extLst>
                <a:ext uri="{FF2B5EF4-FFF2-40B4-BE49-F238E27FC236}">
                  <a16:creationId xmlns:a16="http://schemas.microsoft.com/office/drawing/2014/main" id="{7E417CAA-3BBF-7CB2-FA2D-FEBF65855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6410236" y="2298589"/>
              <a:ext cx="254076" cy="254076"/>
            </a:xfrm>
            <a:prstGeom prst="rect">
              <a:avLst/>
            </a:prstGeom>
          </p:spPr>
        </p:pic>
      </p:grpSp>
      <p:pic>
        <p:nvPicPr>
          <p:cNvPr id="47" name="그래픽 46" descr="키">
            <a:extLst>
              <a:ext uri="{FF2B5EF4-FFF2-40B4-BE49-F238E27FC236}">
                <a16:creationId xmlns:a16="http://schemas.microsoft.com/office/drawing/2014/main" id="{1FBB18B8-E26E-E04E-E0FE-9A1D1B00F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95489">
            <a:off x="10540549" y="2800336"/>
            <a:ext cx="254076" cy="254076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B49A6B2-412F-E18A-DCA7-18DA4C865A74}"/>
              </a:ext>
            </a:extLst>
          </p:cNvPr>
          <p:cNvCxnSpPr>
            <a:cxnSpLocks/>
          </p:cNvCxnSpPr>
          <p:nvPr/>
        </p:nvCxnSpPr>
        <p:spPr>
          <a:xfrm>
            <a:off x="3341850" y="2959869"/>
            <a:ext cx="1621588" cy="4325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18EA7D1-CA60-2197-2D77-73015903E792}"/>
              </a:ext>
            </a:extLst>
          </p:cNvPr>
          <p:cNvSpPr txBox="1"/>
          <p:nvPr/>
        </p:nvSpPr>
        <p:spPr>
          <a:xfrm>
            <a:off x="4701787" y="263294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6EE5A1-CF0E-C34D-5A91-D812EE09D14C}"/>
              </a:ext>
            </a:extLst>
          </p:cNvPr>
          <p:cNvSpPr txBox="1"/>
          <p:nvPr/>
        </p:nvSpPr>
        <p:spPr>
          <a:xfrm>
            <a:off x="3256484" y="260727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C20FE8E-044F-2909-571B-627725C2E2C9}"/>
              </a:ext>
            </a:extLst>
          </p:cNvPr>
          <p:cNvCxnSpPr>
            <a:cxnSpLocks/>
          </p:cNvCxnSpPr>
          <p:nvPr/>
        </p:nvCxnSpPr>
        <p:spPr>
          <a:xfrm>
            <a:off x="7084784" y="3013391"/>
            <a:ext cx="1902118" cy="8260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D3907FB-0E57-AD3D-F576-F8D0CC5B0FA0}"/>
              </a:ext>
            </a:extLst>
          </p:cNvPr>
          <p:cNvSpPr txBox="1"/>
          <p:nvPr/>
        </p:nvSpPr>
        <p:spPr>
          <a:xfrm>
            <a:off x="7043734" y="266869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4590B7-22F9-B45A-7495-9D90DD98698D}"/>
              </a:ext>
            </a:extLst>
          </p:cNvPr>
          <p:cNvSpPr txBox="1"/>
          <p:nvPr/>
        </p:nvSpPr>
        <p:spPr>
          <a:xfrm>
            <a:off x="8679191" y="3480808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C0522F0-6774-12D2-A92B-382D292D51FE}"/>
              </a:ext>
            </a:extLst>
          </p:cNvPr>
          <p:cNvCxnSpPr/>
          <p:nvPr/>
        </p:nvCxnSpPr>
        <p:spPr>
          <a:xfrm flipH="1">
            <a:off x="406400" y="2534055"/>
            <a:ext cx="7566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E3BDF50-E1BC-D202-E996-3ACB5586EE5B}"/>
              </a:ext>
            </a:extLst>
          </p:cNvPr>
          <p:cNvCxnSpPr/>
          <p:nvPr/>
        </p:nvCxnSpPr>
        <p:spPr>
          <a:xfrm>
            <a:off x="406400" y="2534055"/>
            <a:ext cx="0" cy="3765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FC7D36-4796-4D79-CB2A-AA16B1D4AD5A}"/>
              </a:ext>
            </a:extLst>
          </p:cNvPr>
          <p:cNvCxnSpPr/>
          <p:nvPr/>
        </p:nvCxnSpPr>
        <p:spPr>
          <a:xfrm>
            <a:off x="406400" y="6308436"/>
            <a:ext cx="1142538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42A39F5-4E88-B2B5-65C1-3ECDEB517580}"/>
              </a:ext>
            </a:extLst>
          </p:cNvPr>
          <p:cNvCxnSpPr>
            <a:cxnSpLocks/>
          </p:cNvCxnSpPr>
          <p:nvPr/>
        </p:nvCxnSpPr>
        <p:spPr>
          <a:xfrm flipV="1">
            <a:off x="11841018" y="3414606"/>
            <a:ext cx="0" cy="2884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AE9D5D-B66C-4B85-CF09-03A2A7613BF5}"/>
              </a:ext>
            </a:extLst>
          </p:cNvPr>
          <p:cNvCxnSpPr/>
          <p:nvPr/>
        </p:nvCxnSpPr>
        <p:spPr>
          <a:xfrm flipH="1">
            <a:off x="11331674" y="3442530"/>
            <a:ext cx="5001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D090DF0-61E9-5A1D-A5BD-D2CD5E60A069}"/>
              </a:ext>
            </a:extLst>
          </p:cNvPr>
          <p:cNvSpPr txBox="1"/>
          <p:nvPr/>
        </p:nvSpPr>
        <p:spPr>
          <a:xfrm>
            <a:off x="889383" y="222190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B731BB-3109-CBFA-CE21-2FF339E1A6E6}"/>
              </a:ext>
            </a:extLst>
          </p:cNvPr>
          <p:cNvSpPr txBox="1"/>
          <p:nvPr/>
        </p:nvSpPr>
        <p:spPr>
          <a:xfrm>
            <a:off x="11291121" y="311599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47963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Repository</a:t>
            </a:r>
            <a:r>
              <a:rPr lang="ko-KR" altLang="en-US" sz="2800" b="1" spc="-300">
                <a:solidFill>
                  <a:schemeClr val="accent1"/>
                </a:solidFill>
              </a:rPr>
              <a:t>와 </a:t>
            </a:r>
            <a:r>
              <a:rPr lang="en-US" altLang="ko-KR" sz="2800" b="1" spc="-300">
                <a:solidFill>
                  <a:schemeClr val="accent1"/>
                </a:solidFill>
              </a:rPr>
              <a:t>DB</a:t>
            </a:r>
            <a:r>
              <a:rPr lang="ko-KR" altLang="en-US" sz="2800" b="1" spc="-300">
                <a:solidFill>
                  <a:schemeClr val="accent1"/>
                </a:solidFill>
              </a:rPr>
              <a:t> 연동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7884" y="2404959"/>
            <a:ext cx="2986360" cy="18893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524" y="2141407"/>
            <a:ext cx="4421786" cy="21941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0086" y="3126284"/>
            <a:ext cx="6306573" cy="60543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983196" y="5704415"/>
            <a:ext cx="4225607" cy="424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 b="1"/>
              <a:t>JPARepository</a:t>
            </a:r>
            <a:r>
              <a:rPr lang="ko-KR" altLang="en-US" sz="2200" b="1"/>
              <a:t>로 </a:t>
            </a:r>
            <a:r>
              <a:rPr lang="en-US" altLang="ko-KR" sz="2200" b="1"/>
              <a:t>h2</a:t>
            </a:r>
            <a:r>
              <a:rPr lang="ko-KR" altLang="en-US" sz="2200" b="1"/>
              <a:t> </a:t>
            </a:r>
            <a:r>
              <a:rPr lang="en-US" altLang="ko-KR" sz="2200" b="1"/>
              <a:t>DB</a:t>
            </a:r>
            <a:r>
              <a:rPr lang="ko-KR" altLang="en-US" sz="2200" b="1"/>
              <a:t>와 연결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4177" y="2941056"/>
            <a:ext cx="6643539" cy="97588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616" y="1679934"/>
            <a:ext cx="4767376" cy="31171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5201" y="2857500"/>
            <a:ext cx="7392431" cy="140989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233584" y="872277"/>
            <a:ext cx="5792680" cy="4483771"/>
            <a:chOff x="6233583" y="310803"/>
            <a:chExt cx="5792680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233583" y="3350782"/>
              <a:ext cx="5792682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</a:t>
              </a: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와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ServiceImpl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233588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233588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329064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userService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userServiceImpl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150" y="4635500"/>
            <a:ext cx="5533815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userService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31" y="1150305"/>
            <a:ext cx="10510450" cy="288522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750" y="799254"/>
            <a:ext cx="5813082" cy="55719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62500" y="4201475"/>
            <a:ext cx="4885691" cy="42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userServiceImpl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로직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소스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167139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bbsService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bbsServiceImpl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942" y="1333340"/>
            <a:ext cx="11400116" cy="30165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3150" y="4635500"/>
            <a:ext cx="5438564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bbsService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523" y="747395"/>
            <a:ext cx="8239284" cy="57297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96000" y="3217227"/>
            <a:ext cx="4790445" cy="423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bbsServiceImpl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5767340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commentService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commentServiceImpl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0816" y="2804583"/>
            <a:ext cx="6143416" cy="422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commentService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776" y="1245608"/>
            <a:ext cx="10568075" cy="131878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272" y="894018"/>
            <a:ext cx="7752039" cy="52447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95997" y="3217227"/>
            <a:ext cx="5492117" cy="423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commentServiceImpl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4" y="872277"/>
            <a:ext cx="5374106" cy="4483771"/>
            <a:chOff x="6817894" y="310803"/>
            <a:chExt cx="5374106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4" y="3350782"/>
              <a:ext cx="2398496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컨트롤러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414809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main(</a:t>
            </a:r>
            <a:r>
              <a:rPr lang="ko-KR" altLang="en-US" sz="2800" b="1" spc="-300">
                <a:solidFill>
                  <a:schemeClr val="accent1"/>
                </a:solidFill>
              </a:rPr>
              <a:t>화면 페이징</a:t>
            </a:r>
            <a:r>
              <a:rPr lang="en-US" altLang="ko-KR" sz="2800" b="1" spc="-30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708" y="952554"/>
            <a:ext cx="8292081" cy="527039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2633615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1004" y="1006782"/>
            <a:ext cx="9310962" cy="433643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87" y="1297910"/>
            <a:ext cx="8746423" cy="31259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658" y="1312334"/>
            <a:ext cx="8543759" cy="332664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7" y="272716"/>
            <a:ext cx="7748542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아이디 중복 체크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회원가입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로그인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455" y="1280582"/>
            <a:ext cx="8542752" cy="3805178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572924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 작성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배경 이미지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938" y="1043804"/>
            <a:ext cx="8319024" cy="483168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759" y="1044991"/>
            <a:ext cx="11552482" cy="49056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29" name="TextBox 228"/>
          <p:cNvSpPr txBox="1"/>
          <p:nvPr/>
        </p:nvSpPr>
        <p:spPr>
          <a:xfrm flipH="1">
            <a:off x="4640367" y="5035298"/>
            <a:ext cx="2911266" cy="75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817040" y="379159"/>
            <a:ext cx="4873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r>
              <a:rPr lang="en-US" altLang="ko-KR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45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4652D-7294-FD3F-AA46-162AFAC00FBD}"/>
              </a:ext>
            </a:extLst>
          </p:cNvPr>
          <p:cNvSpPr/>
          <p:nvPr/>
        </p:nvSpPr>
        <p:spPr>
          <a:xfrm>
            <a:off x="152400" y="1365977"/>
            <a:ext cx="11887200" cy="5050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E1D7D-6304-5BB2-FE83-41D4EFDF1B02}"/>
              </a:ext>
            </a:extLst>
          </p:cNvPr>
          <p:cNvSpPr txBox="1"/>
          <p:nvPr/>
        </p:nvSpPr>
        <p:spPr>
          <a:xfrm>
            <a:off x="743468" y="1495967"/>
            <a:ext cx="10211979" cy="4790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회원가입을 통해 게시판을 사용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하지 않은 사용자는 게시글을 작성할 수 없음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기능은 이용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사용자가 작성한 게시글을 클릭하면 게시글 내용이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기능 이용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시 사진을 업로드 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화면에 보여지는 게시글 목록에 업로드 했던 사진이 썸네일로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시 카테고리를 선택 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카테고리 별로 글 확인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제목을 입력 → 입력한 제목과 관련된 게시글만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비밀번호 수정 모두 가능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 아이콘 클릭 → 사용자 정보가 표시된 오른쪽 배경 화면 변경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4FD59-5997-FE41-B012-6CBD6C8B3D63}"/>
              </a:ext>
            </a:extLst>
          </p:cNvPr>
          <p:cNvSpPr txBox="1"/>
          <p:nvPr/>
        </p:nvSpPr>
        <p:spPr>
          <a:xfrm>
            <a:off x="5443183" y="479186"/>
            <a:ext cx="3728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로직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144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회원가입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302" y="782039"/>
            <a:ext cx="9773396" cy="5293922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05268" y="3980329"/>
            <a:ext cx="756397" cy="2241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5388" y="774502"/>
            <a:ext cx="9801224" cy="53089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9028" y="3164297"/>
            <a:ext cx="2493943" cy="128274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66542" y="3677393"/>
            <a:ext cx="2458914" cy="944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49657" y="3257549"/>
            <a:ext cx="2492686" cy="134697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33391" y="2323946"/>
            <a:ext cx="5325218" cy="18151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35432" y="4381500"/>
            <a:ext cx="6494318" cy="63627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finduser </a:t>
            </a:r>
            <a:r>
              <a:rPr lang="ko-KR" altLang="en-US"/>
              <a:t>메서드를 사용해서 </a:t>
            </a:r>
            <a:r>
              <a:rPr lang="en-US" altLang="ko-KR"/>
              <a:t>db</a:t>
            </a:r>
            <a:r>
              <a:rPr lang="ko-KR" altLang="en-US"/>
              <a:t>에 등록된 </a:t>
            </a:r>
            <a:r>
              <a:rPr lang="en-US" altLang="ko-KR"/>
              <a:t>id</a:t>
            </a:r>
            <a:r>
              <a:rPr lang="ko-KR" altLang="en-US"/>
              <a:t>가 있는지 확인한뒤</a:t>
            </a:r>
            <a:br>
              <a:rPr lang="ko-KR" altLang="en-US"/>
            </a:br>
            <a:r>
              <a:rPr lang="ko-KR" altLang="en-US"/>
              <a:t>등록된 </a:t>
            </a:r>
            <a:r>
              <a:rPr lang="en-US" altLang="ko-KR"/>
              <a:t>id</a:t>
            </a:r>
            <a:r>
              <a:rPr lang="ko-KR" altLang="en-US"/>
              <a:t>가 없으면 </a:t>
            </a:r>
            <a:r>
              <a:rPr lang="en-US" altLang="ko-KR"/>
              <a:t>insertuser</a:t>
            </a:r>
            <a:r>
              <a:rPr lang="ko-KR" altLang="en-US"/>
              <a:t> 메서드로 회원가입 진행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5193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로그인 </a:t>
            </a:r>
            <a:r>
              <a:rPr lang="en-US" altLang="ko-KR" sz="2800" b="1" spc="-300">
                <a:solidFill>
                  <a:schemeClr val="accent1"/>
                </a:solidFill>
              </a:rPr>
              <a:t>/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181" y="1428470"/>
            <a:ext cx="3667636" cy="4001058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154083" y="3757083"/>
            <a:ext cx="1894416" cy="6349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333" y="768000"/>
            <a:ext cx="10583333" cy="5321998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551642" y="761999"/>
            <a:ext cx="391583" cy="3915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090" y="745736"/>
            <a:ext cx="10671819" cy="536652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597" y="1385736"/>
            <a:ext cx="6005479" cy="23508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46667" y="1496278"/>
            <a:ext cx="4367448" cy="193272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4914" y="4148665"/>
            <a:ext cx="5002109" cy="6405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logincheck </a:t>
            </a:r>
            <a:r>
              <a:rPr lang="ko-KR" altLang="en-US"/>
              <a:t>메서드로 </a:t>
            </a:r>
            <a:r>
              <a:rPr lang="en-US" altLang="ko-KR"/>
              <a:t>id, pwd</a:t>
            </a:r>
            <a:r>
              <a:rPr lang="ko-KR" altLang="en-US"/>
              <a:t> 확인한 후 일치하면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유저아이디</a:t>
            </a:r>
            <a:r>
              <a:rPr lang="en-US" altLang="ko-KR"/>
              <a:t>,</a:t>
            </a:r>
            <a:r>
              <a:rPr lang="ko-KR" altLang="en-US"/>
              <a:t> 프로필이미지 설정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16750" y="4127499"/>
            <a:ext cx="4402668" cy="643679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로그인돼있는 </a:t>
            </a:r>
            <a:r>
              <a:rPr lang="en-US" altLang="ko-KR"/>
              <a:t>session</a:t>
            </a:r>
            <a:r>
              <a:rPr lang="ko-KR" altLang="en-US"/>
              <a:t>이 존재하면</a:t>
            </a:r>
            <a:br>
              <a:rPr lang="ko-KR" altLang="en-US"/>
            </a:br>
            <a:r>
              <a:rPr lang="en-US" altLang="ko-KR"/>
              <a:t>session </a:t>
            </a:r>
            <a:r>
              <a:rPr lang="ko-KR" altLang="en-US"/>
              <a:t>제거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1" animBg="1"/>
      <p:bldP spid="37" grpId="2" animBg="1"/>
      <p:bldP spid="38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0906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한줄소개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391833" y="3198283"/>
            <a:ext cx="285750" cy="328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718" y="779300"/>
            <a:ext cx="2124162" cy="529939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602" y="793254"/>
            <a:ext cx="2109692" cy="5271491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439333" y="3227917"/>
            <a:ext cx="1026583" cy="3598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108" y="789238"/>
            <a:ext cx="2133051" cy="53354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1603" y="1558871"/>
            <a:ext cx="6754167" cy="122407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71623" y="5175250"/>
            <a:ext cx="7278688" cy="64262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updateIntro </a:t>
            </a:r>
            <a:r>
              <a:rPr lang="ko-KR" altLang="en-US"/>
              <a:t>메서드에서 </a:t>
            </a:r>
            <a:r>
              <a:rPr lang="en-US" altLang="ko-KR"/>
              <a:t>id</a:t>
            </a:r>
            <a:r>
              <a:rPr lang="ko-KR" altLang="en-US"/>
              <a:t>로 </a:t>
            </a:r>
            <a:r>
              <a:rPr lang="en-US" altLang="ko-KR"/>
              <a:t>userDB</a:t>
            </a:r>
            <a:r>
              <a:rPr lang="ko-KR" altLang="en-US"/>
              <a:t> 객체를 찾은뒤</a:t>
            </a:r>
            <a:br>
              <a:rPr lang="ko-KR" altLang="en-US"/>
            </a:br>
            <a:r>
              <a:rPr lang="ko-KR" altLang="en-US"/>
              <a:t>찾은</a:t>
            </a:r>
            <a:r>
              <a:rPr lang="en-US" altLang="ko-KR"/>
              <a:t> userDB </a:t>
            </a:r>
            <a:r>
              <a:rPr lang="ko-KR" altLang="en-US"/>
              <a:t>객체의 </a:t>
            </a:r>
            <a:r>
              <a:rPr lang="en-US" altLang="ko-KR"/>
              <a:t>Introduce </a:t>
            </a:r>
            <a:r>
              <a:rPr lang="ko-KR" altLang="en-US"/>
              <a:t>컬럼 정보를 변경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34787" y="2851048"/>
            <a:ext cx="5984013" cy="20210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  <p:bldP spid="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4527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배경 이미지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85812" y="746124"/>
            <a:ext cx="373062" cy="396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300" y="1017587"/>
            <a:ext cx="9010650" cy="507682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8566" y="930619"/>
            <a:ext cx="10332809" cy="3767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86293" y="4987636"/>
            <a:ext cx="8487296" cy="90643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선택한 파일을 </a:t>
            </a:r>
            <a:r>
              <a:rPr lang="en-US" altLang="ko-KR"/>
              <a:t>DB</a:t>
            </a:r>
            <a:r>
              <a:rPr lang="ko-KR" altLang="en-US"/>
              <a:t>에 직접적으로 저장하는 방식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프로필 이미지를 넘겨주기위해 </a:t>
            </a:r>
            <a:r>
              <a:rPr lang="en-US" altLang="ko-KR"/>
              <a:t>convertByteToBase64</a:t>
            </a:r>
            <a:r>
              <a:rPr lang="ko-KR" altLang="en-US"/>
              <a:t> 메서드를 사용해서</a:t>
            </a:r>
          </a:p>
          <a:p>
            <a:pPr>
              <a:defRPr/>
            </a:pPr>
            <a:r>
              <a:rPr lang="ko-KR" altLang="en-US"/>
              <a:t>이미지를 문자열로 변환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601</Words>
  <Application>Microsoft Office PowerPoint</Application>
  <PresentationFormat>와이드스크린</PresentationFormat>
  <Paragraphs>128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박은경(교원)</cp:lastModifiedBy>
  <cp:revision>70</cp:revision>
  <dcterms:created xsi:type="dcterms:W3CDTF">2022-08-03T01:14:38Z</dcterms:created>
  <dcterms:modified xsi:type="dcterms:W3CDTF">2024-05-27T06:40:24Z</dcterms:modified>
  <cp:version>1000.0000.01</cp:version>
</cp:coreProperties>
</file>